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1" r:id="rId14"/>
    <p:sldId id="272" r:id="rId15"/>
    <p:sldId id="281" r:id="rId16"/>
    <p:sldId id="282" r:id="rId17"/>
    <p:sldId id="283" r:id="rId18"/>
    <p:sldId id="273" r:id="rId19"/>
    <p:sldId id="277" r:id="rId20"/>
    <p:sldId id="276" r:id="rId21"/>
    <p:sldId id="275" r:id="rId22"/>
    <p:sldId id="279" r:id="rId23"/>
    <p:sldId id="278" r:id="rId24"/>
    <p:sldId id="28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6" autoAdjust="0"/>
    <p:restoredTop sz="94660"/>
  </p:normalViewPr>
  <p:slideViewPr>
    <p:cSldViewPr>
      <p:cViewPr varScale="1">
        <p:scale>
          <a:sx n="70" d="100"/>
          <a:sy n="70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fld id="{D44FDCAC-2D68-47BC-8873-CEC79F9D465C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fld id="{DBDEBAA3-7DE2-46AE-923C-9279B295C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F4BFFC6-0D01-4A7F-B0BD-7CBA4CC001EC}" type="datetimeFigureOut">
              <a:rPr/>
              <a:pPr>
                <a:defRPr/>
              </a:pPr>
              <a:t>3/19/2010</a:t>
            </a:fld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2612D89-05EC-4326-B9E2-4AA021A084F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848A6-9B25-4656-B584-5965D6901C75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F1A1D-9A78-4885-9E7D-E7EF4429E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E5B11A-1A6A-420C-8C3C-1226D7958590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38A5554-9912-42EA-A27F-A7D591044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E0224-06D8-4F10-B3B1-C10066F80C99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6BB23-0CD8-4927-B0EE-233BACC88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BBC1AF8-8445-49A5-9E91-9DA747A303BB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83328E-FEE4-4808-B6C4-FAD351062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38FF9-A5A1-4E6B-B942-EEDBBE334F03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7D74A-79CE-4B43-9E6F-C8CC10DB8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6AA42-D06F-40E0-876B-7556981F05E9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EF783-B71E-4A07-B10F-1BFAE3E6A7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12F31-431C-437E-9D66-CECB351BF519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47408-B4E2-4B77-9D41-02F940228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E4BC1-DB17-4405-9D68-6DFEF0A38A54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405E7-43BD-4E39-A0A5-59FD09FCEB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79DAF-41B7-466E-A05F-F63BEB0A4CA6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13D25-357D-4757-A698-5D92B0B5F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4EE444-E10E-4110-808E-98105925F87F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46A608-2C3E-4836-A77F-0DAF8EAD01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91BA0AD-4AE2-456B-9955-10A86D90FC51}" type="datetimeFigureOut">
              <a:rPr lang="en-US"/>
              <a:pPr>
                <a:defRPr/>
              </a:pPr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0B86B32-B601-400F-A206-A7F294B8E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7" r:id="rId2"/>
    <p:sldLayoutId id="2147483685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6" r:id="rId9"/>
    <p:sldLayoutId id="2147483683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10CF9B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10CF9B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10CF9B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African American History 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r>
              <a:rPr lang="en-US" smtClean="0"/>
              <a:t>By Jacqueline Tsai, Andrea Wisniewski, Tonio Domino, Sam Hedin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725"/>
            <a:ext cx="4267200" cy="4846638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I look over Jordan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And WHAT did I see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err="1" smtClean="0"/>
              <a:t>Comin</a:t>
            </a:r>
            <a:r>
              <a:rPr lang="en-US" dirty="0" smtClean="0"/>
              <a:t>’ for to carry me home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A band of angels </a:t>
            </a:r>
            <a:r>
              <a:rPr lang="en-US" dirty="0" err="1" smtClean="0"/>
              <a:t>comin</a:t>
            </a:r>
            <a:r>
              <a:rPr lang="en-US" dirty="0" smtClean="0"/>
              <a:t>’ after me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err="1" smtClean="0"/>
              <a:t>Comin</a:t>
            </a:r>
            <a:r>
              <a:rPr lang="en-US" dirty="0" smtClean="0"/>
              <a:t>’ for to carry me home</a:t>
            </a:r>
            <a:endParaRPr lang="en-US" dirty="0"/>
          </a:p>
        </p:txBody>
      </p:sp>
      <p:sp>
        <p:nvSpPr>
          <p:cNvPr id="32770" name="TextBox 3"/>
          <p:cNvSpPr txBox="1">
            <a:spLocks noChangeArrowheads="1"/>
          </p:cNvSpPr>
          <p:nvPr/>
        </p:nvSpPr>
        <p:spPr bwMode="auto">
          <a:xfrm>
            <a:off x="5334000" y="1752600"/>
            <a:ext cx="2286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Jordan is referring to Canada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57800" y="3352800"/>
            <a:ext cx="228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Underground Railroad Conductors bringing them to Canada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34000" y="56388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Bring them to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Other songs and Meanings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725"/>
            <a:ext cx="4267200" cy="48466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Steal Away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Steal Away, Steal Away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Steal Away to Jesus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Steal Away, Steal Away home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I ain’t got long to stay here</a:t>
            </a:r>
          </a:p>
        </p:txBody>
      </p:sp>
      <p:sp>
        <p:nvSpPr>
          <p:cNvPr id="34819" name="TextBox 3"/>
          <p:cNvSpPr txBox="1">
            <a:spLocks noChangeArrowheads="1"/>
          </p:cNvSpPr>
          <p:nvPr/>
        </p:nvSpPr>
        <p:spPr bwMode="auto">
          <a:xfrm>
            <a:off x="5410200" y="1905000"/>
            <a:ext cx="175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Running away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Can’t hear nobody pray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725"/>
            <a:ext cx="3886200" cy="4846638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Couldn’t hear nobody pray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Couldn’t hear nobody pray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Couldn’t hear nobody pray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Way down yonder by myself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Couldn’t hear nobody pray</a:t>
            </a:r>
          </a:p>
        </p:txBody>
      </p:sp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4800600" y="2286000"/>
            <a:ext cx="312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An escape failed and they were going to meet to regroup. Mostly means somebody died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Independence of </a:t>
            </a:r>
            <a:r>
              <a:rPr lang="en-US" dirty="0" err="1" smtClean="0"/>
              <a:t>haiti</a:t>
            </a:r>
            <a:endParaRPr lang="en-US" dirty="0"/>
          </a:p>
        </p:txBody>
      </p:sp>
      <p:pic>
        <p:nvPicPr>
          <p:cNvPr id="38914" name="Content Placeholder 3" descr="haiti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1908175"/>
            <a:ext cx="6651625" cy="42640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 First Ruler of </a:t>
            </a:r>
            <a:r>
              <a:rPr lang="en-US" dirty="0" err="1" smtClean="0"/>
              <a:t>haiti</a:t>
            </a:r>
            <a:endParaRPr lang="en-US" dirty="0"/>
          </a:p>
        </p:txBody>
      </p:sp>
      <p:pic>
        <p:nvPicPr>
          <p:cNvPr id="40962" name="Picture 2" descr="http://www.fhas.org/Dessaln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2984500" cy="441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Box 6"/>
          <p:cNvSpPr txBox="1">
            <a:spLocks noChangeArrowheads="1"/>
          </p:cNvSpPr>
          <p:nvPr/>
        </p:nvSpPr>
        <p:spPr bwMode="auto">
          <a:xfrm>
            <a:off x="4114800" y="2362200"/>
            <a:ext cx="2895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rebuchet MS" pitchFamily="34" charset="0"/>
              </a:rPr>
              <a:t>Jean-Jacques Dessalines was the first ruler of Haiti, and hated white people.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mazingscott.files.wordpress.com/2008/06/napoleon_bonapart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3383346" cy="4724400"/>
          </a:xfrm>
          <a:prstGeom prst="rect">
            <a:avLst/>
          </a:prstGeom>
          <a:noFill/>
        </p:spPr>
      </p:pic>
      <p:pic>
        <p:nvPicPr>
          <p:cNvPr id="3076" name="Picture 4" descr="http://www.latinamericanstudies.org/haiti/toussaint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762000"/>
            <a:ext cx="3505200" cy="4648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55626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Bonaparte noticed </a:t>
            </a:r>
            <a:r>
              <a:rPr lang="en-US" sz="1600" dirty="0" err="1" smtClean="0"/>
              <a:t>L’ouvertures</a:t>
            </a:r>
            <a:r>
              <a:rPr lang="en-US" sz="1600" dirty="0" smtClean="0"/>
              <a:t> position </a:t>
            </a:r>
          </a:p>
          <a:p>
            <a:r>
              <a:rPr lang="en-US" sz="1600" dirty="0" smtClean="0"/>
              <a:t>but saw him as an obstacle to a profitable colony.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5562600"/>
            <a:ext cx="41088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</a:t>
            </a:r>
            <a:r>
              <a:rPr lang="en-US" dirty="0" err="1" smtClean="0"/>
              <a:t>L’ouverture</a:t>
            </a:r>
            <a:r>
              <a:rPr lang="en-US" dirty="0" smtClean="0"/>
              <a:t> wanted was no slavery </a:t>
            </a:r>
          </a:p>
          <a:p>
            <a:r>
              <a:rPr lang="en-US" dirty="0" smtClean="0"/>
              <a:t>But most blacks in Haiti wanted to </a:t>
            </a:r>
          </a:p>
          <a:p>
            <a:r>
              <a:rPr lang="en-US" dirty="0" smtClean="0"/>
              <a:t>expel all whites off the island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napoleonicsociety.com/images/chap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3518974" cy="4191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9600" y="4876800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Haiti gained its independence for quite a while but then the French launched an invasion under General Charles </a:t>
            </a:r>
            <a:r>
              <a:rPr lang="en-US" dirty="0" err="1" smtClean="0"/>
              <a:t>Leclerc</a:t>
            </a:r>
            <a:r>
              <a:rPr lang="en-US" dirty="0" smtClean="0"/>
              <a:t> in January of 1802. Everyone joined the French, including some of the chief Black leaders, even Christophe and Dessalines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hevisualpoetssociety.files.wordpress.com/2010/01/haiti_flag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066800"/>
            <a:ext cx="4572000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52600" y="4191000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May, Toussaint formally agreed to surrender, in exchange for </a:t>
            </a:r>
            <a:r>
              <a:rPr lang="en-US" dirty="0" err="1" smtClean="0"/>
              <a:t>Leclerc</a:t>
            </a:r>
            <a:r>
              <a:rPr lang="en-US" dirty="0" smtClean="0"/>
              <a:t> to not reinstate slavery in Haiti. A year later, yellow fever destroyed the French and drove them out.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>
                <a:ln>
                  <a:noFill/>
                </a:ln>
                <a:solidFill>
                  <a:schemeClr val="tx1"/>
                </a:solidFill>
              </a:rPr>
              <a:t>La Amistad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3011" name="Picture 4" descr="la_amistad_ship-200x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447800"/>
            <a:ext cx="5638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>
                <a:ln>
                  <a:noFill/>
                </a:ln>
                <a:solidFill>
                  <a:schemeClr val="tx1"/>
                </a:solidFill>
              </a:rPr>
              <a:t>The Storm</a:t>
            </a:r>
          </a:p>
        </p:txBody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Their destination was Port-au-Prince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The estimated length of the trip was 2 ½ to 3 days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Storm made the trip much longer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On the third day the captain ordered to start rationing food </a:t>
            </a:r>
          </a:p>
          <a:p>
            <a:pPr eaLnBrk="1" hangingPunct="1"/>
            <a:endParaRPr lang="en-US" smtClean="0"/>
          </a:p>
        </p:txBody>
      </p:sp>
      <p:pic>
        <p:nvPicPr>
          <p:cNvPr id="55324" name="Picture 2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Sj00750260000[1]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67800" y="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72" fill="hold"/>
                                        <p:tgtEl>
                                          <p:spTgt spid="553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32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Time Period: 1800-1849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Topics: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Coded Spirituals by Andrea Wisniewski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Capture of La Amistad by Jacqueline Tsai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Independence of Haiti by Tonio Domino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Nat Tuner’s Rebellion by Sam Hedin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>
                <a:ln>
                  <a:noFill/>
                </a:ln>
                <a:solidFill>
                  <a:schemeClr val="tx1"/>
                </a:solidFill>
              </a:rPr>
              <a:t>The Fourth Day</a:t>
            </a:r>
          </a:p>
        </p:txBody>
      </p:sp>
      <p:sp>
        <p:nvSpPr>
          <p:cNvPr id="47106" name="Rectangle 3"/>
          <p:cNvSpPr>
            <a:spLocks noGrp="1"/>
          </p:cNvSpPr>
          <p:nvPr>
            <p:ph type="body" idx="1"/>
          </p:nvPr>
        </p:nvSpPr>
        <p:spPr>
          <a:xfrm>
            <a:off x="381000" y="2209800"/>
            <a:ext cx="7239000" cy="4846638"/>
          </a:xfrm>
        </p:spPr>
        <p:txBody>
          <a:bodyPr/>
          <a:lstStyle/>
          <a:p>
            <a:pPr eaLnBrk="1" hangingPunct="1"/>
            <a:r>
              <a:rPr lang="en-US" smtClean="0"/>
              <a:t>One of the Africans asked the cook what would happen to them on board. The cook replied that the Africans would be killed and eaten.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>
                <a:ln>
                  <a:noFill/>
                </a:ln>
                <a:solidFill>
                  <a:schemeClr val="tx1"/>
                </a:solidFill>
              </a:rPr>
              <a:t>The Capture of La Amistad	</a:t>
            </a:r>
          </a:p>
        </p:txBody>
      </p:sp>
      <p:sp>
        <p:nvSpPr>
          <p:cNvPr id="49154" name="Rectangle 3"/>
          <p:cNvSpPr>
            <a:spLocks noGrp="1"/>
          </p:cNvSpPr>
          <p:nvPr>
            <p:ph type="body" idx="1"/>
          </p:nvPr>
        </p:nvSpPr>
        <p:spPr>
          <a:xfrm>
            <a:off x="457200" y="2011363"/>
            <a:ext cx="5029200" cy="45418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Paranoid, one of the Africans, Sengbe Pieh, located a loose nail on deck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Picked his shackles and freed himself and others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Went to the cargo, and armed themselves with sugarcane knives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Killed the captain, cook, and all the white people except, Montez and Ruiz</a:t>
            </a:r>
          </a:p>
        </p:txBody>
      </p:sp>
      <p:pic>
        <p:nvPicPr>
          <p:cNvPr id="49156" name="Picture 4" descr="473pxsengbepieh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209800"/>
            <a:ext cx="27114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7239000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>
                <a:ln>
                  <a:noFill/>
                </a:ln>
                <a:solidFill>
                  <a:schemeClr val="tx1"/>
                </a:solidFill>
              </a:rPr>
              <a:t>Montez and Ruiz</a:t>
            </a:r>
          </a:p>
        </p:txBody>
      </p:sp>
      <p:sp>
        <p:nvSpPr>
          <p:cNvPr id="51202" name="Rectangle 3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7239000" cy="4846638"/>
          </a:xfrm>
        </p:spPr>
        <p:txBody>
          <a:bodyPr/>
          <a:lstStyle/>
          <a:p>
            <a:pPr eaLnBrk="1" hangingPunct="1"/>
            <a:r>
              <a:rPr lang="en-US" smtClean="0"/>
              <a:t>Sengbe Pieh spared their lives 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In return they would sail the ship back to Africa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During the day, they sailed East (towards Africa)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At night, they sailed northwest (towards United States)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>
                <a:ln>
                  <a:noFill/>
                </a:ln>
                <a:solidFill>
                  <a:schemeClr val="tx1"/>
                </a:solidFill>
              </a:rPr>
              <a:t>Victory</a:t>
            </a:r>
          </a:p>
        </p:txBody>
      </p:sp>
      <p:sp>
        <p:nvSpPr>
          <p:cNvPr id="55298" name="Rectangle 3"/>
          <p:cNvSpPr>
            <a:spLocks noGrp="1"/>
          </p:cNvSpPr>
          <p:nvPr>
            <p:ph type="body" idx="1"/>
          </p:nvPr>
        </p:nvSpPr>
        <p:spPr>
          <a:xfrm>
            <a:off x="381000" y="1828800"/>
            <a:ext cx="7239000" cy="4846638"/>
          </a:xfrm>
        </p:spPr>
        <p:txBody>
          <a:bodyPr/>
          <a:lstStyle/>
          <a:p>
            <a:pPr eaLnBrk="1" hangingPunct="1"/>
            <a:r>
              <a:rPr lang="en-US" smtClean="0"/>
              <a:t>Took over the ship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On August 26 the naval ship, the Washington, took captive of La Amistad because of suspicions on the tattered ship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Pieh was trialed for murder of the cook and captain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Won his trial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>
                <a:ln>
                  <a:noFill/>
                </a:ln>
                <a:solidFill>
                  <a:schemeClr val="tx1"/>
                </a:solidFill>
              </a:rPr>
              <a:t>The End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>
          <a:xfrm>
            <a:off x="381000" y="1524000"/>
            <a:ext cx="3581400" cy="4953000"/>
          </a:xfrm>
        </p:spPr>
        <p:txBody>
          <a:bodyPr/>
          <a:lstStyle/>
          <a:p>
            <a:r>
              <a:rPr lang="en-US" smtClean="0"/>
              <a:t>He eventually returned to Africa with missionaries</a:t>
            </a:r>
          </a:p>
          <a:p>
            <a:endParaRPr lang="en-US" smtClean="0"/>
          </a:p>
          <a:p>
            <a:r>
              <a:rPr lang="en-US" smtClean="0"/>
              <a:t>When he returned to his village, it was destroyed</a:t>
            </a:r>
          </a:p>
          <a:p>
            <a:endParaRPr lang="en-US" smtClean="0"/>
          </a:p>
          <a:p>
            <a:r>
              <a:rPr lang="en-US" smtClean="0"/>
              <a:t>He later suspected that they were sold into slavery</a:t>
            </a: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762000"/>
            <a:ext cx="39624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45" name="Line 5"/>
          <p:cNvSpPr>
            <a:spLocks noChangeShapeType="1"/>
          </p:cNvSpPr>
          <p:nvPr/>
        </p:nvSpPr>
        <p:spPr bwMode="auto">
          <a:xfrm flipV="1">
            <a:off x="5943600" y="3429000"/>
            <a:ext cx="228600" cy="990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4953000" y="4419600"/>
            <a:ext cx="1981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Clip of Sengbe’s family from La Amistad movie.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Coded spirituals </a:t>
            </a:r>
            <a:r>
              <a:rPr lang="en-US" sz="2000" dirty="0" smtClean="0"/>
              <a:t>by Andrea Wisniewski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FAMOUS SPIRITUALS: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Follow the Drinking Gourd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Swing Low, Sweet Chariot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Steal Away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Can’t Hear Nobody Pray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Why Spirituals are important: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Spread a secret message</a:t>
            </a:r>
          </a:p>
          <a:p>
            <a:pPr eaLnBrk="1" hangingPunct="1"/>
            <a:r>
              <a:rPr lang="en-US" smtClean="0"/>
              <a:t>Inform other slaves about church</a:t>
            </a:r>
          </a:p>
          <a:p>
            <a:pPr eaLnBrk="1" hangingPunct="1"/>
            <a:r>
              <a:rPr lang="en-US" smtClean="0"/>
              <a:t>Tell a story</a:t>
            </a:r>
          </a:p>
          <a:p>
            <a:pPr eaLnBrk="1" hangingPunct="1"/>
            <a:r>
              <a:rPr lang="en-US" smtClean="0"/>
              <a:t>Praise God</a:t>
            </a:r>
          </a:p>
          <a:p>
            <a:pPr eaLnBrk="1" hangingPunct="1"/>
            <a:r>
              <a:rPr lang="en-US" smtClean="0"/>
              <a:t>Organize an escape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725"/>
            <a:ext cx="5105400" cy="48466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“When the Sun comes back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And the first slave calls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Follow the Drinking Gourd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For an old man is a’ waiting’ for to carry you to freedom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If you follow the Drinking Gourd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Follow the drinking gourd:</a:t>
            </a:r>
            <a:endParaRPr lang="en-US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105400" y="19812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Winter Time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91200" y="5867400"/>
            <a:ext cx="175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The Big Dipper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867400" y="40386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Peg Leg Joe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725"/>
            <a:ext cx="4953000" cy="48466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The River makes a very good road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The dead trees will show you the way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Left food, peg foot travelling on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Follow the Drinking Gourd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867400" y="1752600"/>
            <a:ext cx="1828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The water will lose your scent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67400" y="2895600"/>
            <a:ext cx="1676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Peg Leg Joe marked dead tress on the route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38800" y="5638800"/>
            <a:ext cx="1828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The Big Dipper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725"/>
            <a:ext cx="4191000" cy="48466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The river ends between two hills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Follow the Drinking Gourd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There’s another river on the other side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Follow the Drinking Gourd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410200" y="17526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Follow Tombigbee river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57800" y="2971800"/>
            <a:ext cx="1676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Big Dipper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81600" y="4038600"/>
            <a:ext cx="1676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Follow river  after the Tombigbee river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53000" y="5486400"/>
            <a:ext cx="190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The Big Dipper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725"/>
            <a:ext cx="4191000" cy="4846638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When the Big River meets the little river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Follow the Drinking Gourd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The Old man is a’ waiting for to carry you to freedom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If you follow the Drinking Gourd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105400" y="1600200"/>
            <a:ext cx="281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Continue to follow the river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53000" y="27432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Follow the Big Dipper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48200" y="4038600"/>
            <a:ext cx="281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Peg Leg Joe helps run away slaves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00600" y="5486400"/>
            <a:ext cx="289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Big Dipper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Swing low, sweet chariot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725"/>
            <a:ext cx="4495800" cy="4846638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Swing Low, Sweet Chariot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Swing Low, Sweet Chariot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err="1" smtClean="0"/>
              <a:t>Comin</a:t>
            </a:r>
            <a:r>
              <a:rPr lang="en-US" dirty="0" smtClean="0"/>
              <a:t>’ for to carry you home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Swing Low, Sweet Chariot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err="1" smtClean="0"/>
              <a:t>Comin</a:t>
            </a:r>
            <a:r>
              <a:rPr lang="en-US" dirty="0" smtClean="0"/>
              <a:t>’ for to carry you home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48200" y="1752600"/>
            <a:ext cx="2133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Underground railroad conductor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0" y="35814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rebuchet MS" pitchFamily="34" charset="0"/>
              </a:rPr>
              <a:t>Bring slaves to Canada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145</TotalTime>
  <Words>737</Words>
  <Application>Microsoft Office PowerPoint</Application>
  <PresentationFormat>On-screen Show (4:3)</PresentationFormat>
  <Paragraphs>161</Paragraphs>
  <Slides>24</Slides>
  <Notes>21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Opulent</vt:lpstr>
      <vt:lpstr>African American History </vt:lpstr>
      <vt:lpstr>Time Period: 1800-1849</vt:lpstr>
      <vt:lpstr>Coded spirituals by Andrea Wisniewski</vt:lpstr>
      <vt:lpstr>Why Spirituals are important:</vt:lpstr>
      <vt:lpstr>Follow the drinking gourd:</vt:lpstr>
      <vt:lpstr>Slide 6</vt:lpstr>
      <vt:lpstr>Slide 7</vt:lpstr>
      <vt:lpstr>Slide 8</vt:lpstr>
      <vt:lpstr>Swing low, sweet chariot</vt:lpstr>
      <vt:lpstr>Slide 10</vt:lpstr>
      <vt:lpstr>Other songs and Meanings</vt:lpstr>
      <vt:lpstr>Can’t hear nobody pray</vt:lpstr>
      <vt:lpstr>Independence of haiti</vt:lpstr>
      <vt:lpstr> First Ruler of haiti</vt:lpstr>
      <vt:lpstr>Slide 15</vt:lpstr>
      <vt:lpstr>Slide 16</vt:lpstr>
      <vt:lpstr>Slide 17</vt:lpstr>
      <vt:lpstr>La Amistad</vt:lpstr>
      <vt:lpstr>The Storm</vt:lpstr>
      <vt:lpstr>The Fourth Day</vt:lpstr>
      <vt:lpstr>The Capture of La Amistad </vt:lpstr>
      <vt:lpstr>Montez and Ruiz</vt:lpstr>
      <vt:lpstr>Victory</vt:lpstr>
      <vt:lpstr>The End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Jacqueline Tsai</dc:creator>
  <cp:lastModifiedBy>nstarzynski</cp:lastModifiedBy>
  <cp:revision>13</cp:revision>
  <dcterms:created xsi:type="dcterms:W3CDTF">2010-03-10T16:35:31Z</dcterms:created>
  <dcterms:modified xsi:type="dcterms:W3CDTF">2010-03-23T13:16:43Z</dcterms:modified>
</cp:coreProperties>
</file>